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4785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65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235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41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475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792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480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069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432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347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005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42FB-08F5-4BF4-9A1B-F08A0D9978BF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5346-90D4-4DEC-A3DC-1C08D68A70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316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obernardo.sp.gov.br/fss/mascote2018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41121" y="560833"/>
            <a:ext cx="970483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dirty="0" smtClean="0">
                <a:latin typeface="Arial Black" pitchFamily="34" charset="0"/>
                <a:cs typeface="Arial" pitchFamily="34" charset="0"/>
              </a:rPr>
              <a:t>CONCURSO CULTURAL PARA ESCOLHA DO MASCOTE DA CAMPANHA DO AGASALHO 2018</a:t>
            </a:r>
            <a:r>
              <a:rPr lang="pt-BR" sz="5500" dirty="0" smtClean="0">
                <a:latin typeface="Arial Black" pitchFamily="34" charset="0"/>
              </a:rPr>
              <a:t> </a:t>
            </a:r>
            <a:endParaRPr lang="pt-BR" sz="55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27314" y="288925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PREMIAÇÃO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709543"/>
          </a:xfrm>
        </p:spPr>
        <p:txBody>
          <a:bodyPr>
            <a:normAutofit fontScale="62500" lnSpcReduction="20000"/>
          </a:bodyPr>
          <a:lstStyle/>
          <a:p>
            <a:r>
              <a:rPr lang="pt-BR" sz="4000" dirty="0" smtClean="0"/>
              <a:t>ESCOLA: Um voucher com direito a um dia de brinquedos infláveis da Empresa NOWA (JULHO 2018)</a:t>
            </a:r>
          </a:p>
          <a:p>
            <a:pPr>
              <a:buNone/>
            </a:pPr>
            <a:r>
              <a:rPr lang="pt-BR" sz="4000" dirty="0" smtClean="0"/>
              <a:t>   POCKET SHOW NA ESCOLA GRUPO TIQUEQUÊ (PERIODO DA MANHÃ E PERÍODO DA TARDE - JUNHO 2018)</a:t>
            </a:r>
          </a:p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ALUNO: Um SMARTPHONE (ENTREGUE NO EVENTO DE PREMIAÇÃO)</a:t>
            </a:r>
          </a:p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PROFESSOR: HOSPEDAGEM </a:t>
            </a:r>
            <a:r>
              <a:rPr lang="pt-BR" sz="4000" smtClean="0"/>
              <a:t>HOTEL </a:t>
            </a:r>
            <a:r>
              <a:rPr lang="pt-BR" sz="4000" smtClean="0"/>
              <a:t>SERRA NEGRA/SP </a:t>
            </a:r>
            <a:endParaRPr lang="pt-BR" sz="4000" dirty="0" smtClean="0"/>
          </a:p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CLASSE DO ALUNO VENCEDOR: Até 40 Ingressos para passeio ao MAGIC CITY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USO DO MATERIAL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70954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4000" dirty="0" smtClean="0"/>
              <a:t>Após a entrega do desenho, a Equipe de Comunicação da Prefeitura de São Bernardo do campo ficará responsável em transformá-lo para o uso nos veículos de comunicação e nos materiais de divulgação da </a:t>
            </a:r>
            <a:r>
              <a:rPr lang="pt-BR" sz="4000" b="1" dirty="0" smtClean="0"/>
              <a:t>CAMPANHA DO AGASALHO 2018</a:t>
            </a:r>
            <a:r>
              <a:rPr lang="pt-BR" sz="4000" dirty="0" smtClean="0"/>
              <a:t>, podendo o mesmo ser digitalizado e apresentar mudanças relativas de traços e cores, visando a possibilidade de uso em fins específicos, estando tanto a </a:t>
            </a:r>
            <a:r>
              <a:rPr lang="pt-BR" sz="4000" b="1" dirty="0" smtClean="0"/>
              <a:t>ESCOLA</a:t>
            </a:r>
            <a:r>
              <a:rPr lang="pt-BR" sz="4000" dirty="0" smtClean="0"/>
              <a:t> como o </a:t>
            </a:r>
            <a:r>
              <a:rPr lang="pt-BR" sz="4000" b="1" dirty="0" smtClean="0"/>
              <a:t>ALUNO</a:t>
            </a:r>
            <a:r>
              <a:rPr lang="pt-BR" sz="4000" dirty="0" smtClean="0"/>
              <a:t> autor, cientes e de acordo com tais adequações. </a:t>
            </a:r>
          </a:p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O FSS estará autorizado a utilizar o desenho/nome na </a:t>
            </a:r>
            <a:r>
              <a:rPr lang="pt-BR" sz="4000" b="1" dirty="0" smtClean="0"/>
              <a:t>CAMPANHA DO AGASALHO 2018</a:t>
            </a:r>
            <a:r>
              <a:rPr lang="pt-BR" sz="4000" dirty="0" smtClean="0"/>
              <a:t>.</a:t>
            </a:r>
          </a:p>
          <a:p>
            <a:endParaRPr lang="pt-BR" sz="4000" dirty="0" smtClean="0"/>
          </a:p>
          <a:p>
            <a:pPr algn="just"/>
            <a:r>
              <a:rPr lang="pt-BR" sz="4000" dirty="0" smtClean="0"/>
              <a:t>A </a:t>
            </a:r>
            <a:r>
              <a:rPr lang="pt-BR" sz="4000" b="1" dirty="0" smtClean="0"/>
              <a:t>ESCOLA</a:t>
            </a:r>
            <a:r>
              <a:rPr lang="pt-BR" sz="4000" dirty="0" smtClean="0"/>
              <a:t> é responsável por levar ao conhecimento do </a:t>
            </a:r>
            <a:r>
              <a:rPr lang="pt-BR" sz="4000" b="1" dirty="0" smtClean="0"/>
              <a:t>ALUNO</a:t>
            </a:r>
            <a:r>
              <a:rPr lang="pt-BR" sz="4000" dirty="0" smtClean="0"/>
              <a:t> e de seus responsáveis legais, que a representa, todos os itens DO REGULAMENTO DE PARTICIPAÇÃO.</a:t>
            </a:r>
          </a:p>
          <a:p>
            <a:pPr>
              <a:buNone/>
            </a:pPr>
            <a:endParaRPr lang="pt-BR" sz="4000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PARTICIPE DESTAS E DE OUTRAS AÇÕES DO FSS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70954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4000" b="1" dirty="0" smtClean="0"/>
          </a:p>
          <a:p>
            <a:pPr algn="ctr">
              <a:buNone/>
            </a:pPr>
            <a:r>
              <a:rPr lang="pt-BR" sz="4000" b="1" dirty="0" smtClean="0"/>
              <a:t>CONTATO: (11) 2630-4048</a:t>
            </a:r>
          </a:p>
          <a:p>
            <a:pPr algn="ctr">
              <a:buNone/>
            </a:pPr>
            <a:endParaRPr lang="pt-BR" sz="4000" b="1" dirty="0" smtClean="0"/>
          </a:p>
          <a:p>
            <a:pPr algn="ctr">
              <a:buNone/>
            </a:pPr>
            <a:r>
              <a:rPr lang="pt-BR" sz="4000" b="1" dirty="0" smtClean="0"/>
              <a:t>ACESSE O SITE:</a:t>
            </a:r>
          </a:p>
          <a:p>
            <a:pPr algn="ctr">
              <a:buNone/>
            </a:pPr>
            <a:r>
              <a:rPr lang="pt-BR" sz="4000" b="1" dirty="0" smtClean="0"/>
              <a:t>http://www.saobernardo.sp.gov.br/web/sbc/fss</a:t>
            </a:r>
          </a:p>
          <a:p>
            <a:pPr>
              <a:buNone/>
            </a:pPr>
            <a:endParaRPr lang="pt-BR" sz="4000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Black" pitchFamily="34" charset="0"/>
              </a:rPr>
              <a:t>O CONCURSO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621537"/>
            <a:ext cx="10515600" cy="3803903"/>
          </a:xfrm>
        </p:spPr>
        <p:txBody>
          <a:bodyPr>
            <a:normAutofit/>
          </a:bodyPr>
          <a:lstStyle/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pt-BR" dirty="0" smtClean="0"/>
              <a:t>O presente </a:t>
            </a:r>
            <a:r>
              <a:rPr lang="pt-BR" b="1" dirty="0" smtClean="0"/>
              <a:t>CONCURSO</a:t>
            </a:r>
            <a:r>
              <a:rPr lang="pt-BR" dirty="0" smtClean="0"/>
              <a:t> trata-se de uma atividade cultural e visa estimular a produção artística das crianças, desenvolvendo aspectos relacionados a criatividade e linguagens verbal e não verbal e solidariedade, visando oportunizar uma ampla participação de alunos/escolas.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pt-BR" sz="3200" dirty="0" smtClean="0"/>
          </a:p>
          <a:p>
            <a:r>
              <a:rPr lang="pt-BR" dirty="0" smtClean="0"/>
              <a:t>Regulamento Específico de Participação.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Black" pitchFamily="34" charset="0"/>
              </a:rPr>
              <a:t>O(S) TEMA(S)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419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Campanha do Agasalho 2018; </a:t>
            </a:r>
          </a:p>
          <a:p>
            <a:r>
              <a:rPr lang="pt-BR" dirty="0" smtClean="0"/>
              <a:t>Solidariedade;</a:t>
            </a:r>
          </a:p>
          <a:p>
            <a:r>
              <a:rPr lang="pt-BR" dirty="0" smtClean="0"/>
              <a:t>Respeito;</a:t>
            </a:r>
          </a:p>
          <a:p>
            <a:r>
              <a:rPr lang="pt-BR" dirty="0" smtClean="0"/>
              <a:t>Amor ao próximo;</a:t>
            </a:r>
          </a:p>
          <a:p>
            <a:r>
              <a:rPr lang="pt-BR" dirty="0" smtClean="0"/>
              <a:t>União;</a:t>
            </a:r>
          </a:p>
          <a:p>
            <a:r>
              <a:rPr lang="pt-BR" dirty="0" smtClean="0"/>
              <a:t>Paz;</a:t>
            </a:r>
          </a:p>
          <a:p>
            <a:r>
              <a:rPr lang="pt-BR" dirty="0" smtClean="0"/>
              <a:t>Aspectos relacionados à nossa Pátria e a cultura Brasileira;</a:t>
            </a:r>
          </a:p>
          <a:p>
            <a:r>
              <a:rPr lang="pt-BR" dirty="0" smtClean="0"/>
              <a:t>Aspectos relacionados à história e as características do município de São Bernardo do Campo.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 QUEM PODE PARTICIPAR?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4199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b="1" dirty="0" smtClean="0"/>
              <a:t>Escolas públicas e particulares </a:t>
            </a:r>
            <a:r>
              <a:rPr lang="pt-BR" dirty="0" smtClean="0"/>
              <a:t>que ofereçam a etapa de escolarização referente ao Ensino Fundamental I (1º primeiro a 5º quinto ano)</a:t>
            </a:r>
            <a:r>
              <a:rPr lang="pt-BR" b="1" dirty="0" smtClean="0"/>
              <a:t>;</a:t>
            </a:r>
          </a:p>
          <a:p>
            <a:pPr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Cada </a:t>
            </a:r>
            <a:r>
              <a:rPr lang="pt-BR" b="1" dirty="0" smtClean="0"/>
              <a:t>ESCOLA</a:t>
            </a:r>
            <a:r>
              <a:rPr lang="pt-BR" dirty="0" smtClean="0"/>
              <a:t> inscrita poderá participar somente com o envio de 1(um) desenho e 1(um) nome de um </a:t>
            </a:r>
            <a:r>
              <a:rPr lang="pt-BR" b="1" dirty="0" smtClean="0"/>
              <a:t>MASCOTE</a:t>
            </a:r>
            <a:r>
              <a:rPr lang="pt-BR" dirty="0" smtClean="0"/>
              <a:t> para a </a:t>
            </a:r>
            <a:r>
              <a:rPr lang="pt-BR" b="1" dirty="0" smtClean="0"/>
              <a:t>CAMPANHA DO AGASALHO 2018</a:t>
            </a:r>
            <a:r>
              <a:rPr lang="pt-BR" dirty="0" smtClean="0"/>
              <a:t>, sendo que o desenho e o nome deve ser sugerido pelo mesmo </a:t>
            </a:r>
            <a:r>
              <a:rPr lang="pt-BR" b="1" dirty="0" smtClean="0"/>
              <a:t>ALUNO</a:t>
            </a:r>
            <a:r>
              <a:rPr lang="pt-BR" dirty="0" smtClean="0"/>
              <a:t> representante de uma </a:t>
            </a:r>
            <a:r>
              <a:rPr lang="pt-BR" b="1" dirty="0" smtClean="0"/>
              <a:t>ESCOLA</a:t>
            </a:r>
            <a:r>
              <a:rPr lang="pt-BR" dirty="0" smtClean="0"/>
              <a:t>.</a:t>
            </a:r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 PRAZOS: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843655"/>
          </a:xfrm>
        </p:spPr>
        <p:txBody>
          <a:bodyPr>
            <a:normAutofit/>
          </a:bodyPr>
          <a:lstStyle/>
          <a:p>
            <a:r>
              <a:rPr lang="pt-BR" b="1" dirty="0" smtClean="0"/>
              <a:t>INSCRIÇÕES: DE 13/03 A 13/04/2018</a:t>
            </a:r>
          </a:p>
          <a:p>
            <a:endParaRPr lang="pt-BR" b="1" dirty="0" smtClean="0"/>
          </a:p>
          <a:p>
            <a:r>
              <a:rPr lang="pt-BR" b="1" dirty="0" smtClean="0"/>
              <a:t>ENTREGA DO “MASCOTE”: 14/04 A 27/04/2018</a:t>
            </a:r>
          </a:p>
          <a:p>
            <a:endParaRPr lang="pt-BR" b="1" dirty="0" smtClean="0"/>
          </a:p>
          <a:p>
            <a:r>
              <a:rPr lang="pt-BR" b="1" dirty="0" smtClean="0"/>
              <a:t>JULGAMENTO E DIVULGAÇÃO DO RESULTADO: ATÉ 25/05/2018</a:t>
            </a:r>
          </a:p>
          <a:p>
            <a:endParaRPr lang="pt-BR" b="1" dirty="0" smtClean="0"/>
          </a:p>
          <a:p>
            <a:r>
              <a:rPr lang="pt-BR" b="1" dirty="0" smtClean="0"/>
              <a:t>EVENTO DE PREMIAÇÃO: ATÉ 30/05/2018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 INCRIÇÕES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843655"/>
          </a:xfrm>
        </p:spPr>
        <p:txBody>
          <a:bodyPr>
            <a:normAutofit/>
          </a:bodyPr>
          <a:lstStyle/>
          <a:p>
            <a:r>
              <a:rPr lang="pt-BR" dirty="0" smtClean="0"/>
              <a:t>Para a inscrição no presente </a:t>
            </a:r>
            <a:r>
              <a:rPr lang="pt-BR" b="1" dirty="0" smtClean="0"/>
              <a:t>CONCURSO</a:t>
            </a:r>
            <a:r>
              <a:rPr lang="pt-BR" dirty="0" smtClean="0"/>
              <a:t>, a </a:t>
            </a:r>
            <a:r>
              <a:rPr lang="pt-BR" b="1" dirty="0" smtClean="0"/>
              <a:t>ESCOLA</a:t>
            </a:r>
            <a:r>
              <a:rPr lang="pt-BR" dirty="0" smtClean="0"/>
              <a:t> participante deverá acessar o endereço eletrônico: </a:t>
            </a:r>
          </a:p>
          <a:p>
            <a:pPr algn="ctr">
              <a:buNone/>
            </a:pPr>
            <a:r>
              <a:rPr lang="pt-BR" b="1" dirty="0" smtClean="0">
                <a:hlinkClick r:id="rId5"/>
              </a:rPr>
              <a:t>www.saobernardo.sp.gov.br/fss/mascote2018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r>
              <a:rPr lang="pt-BR" dirty="0" smtClean="0"/>
              <a:t>Preencher corretamente a </a:t>
            </a:r>
            <a:r>
              <a:rPr lang="pt-BR" b="1" dirty="0" smtClean="0"/>
              <a:t>FICHA DE INSCRIÇÃO. </a:t>
            </a:r>
          </a:p>
          <a:p>
            <a:r>
              <a:rPr lang="pt-BR" b="1" dirty="0" smtClean="0"/>
              <a:t>DATA LIMITE: 13/04/2018</a:t>
            </a:r>
          </a:p>
          <a:p>
            <a:r>
              <a:rPr lang="pt-BR" b="1" dirty="0" smtClean="0"/>
              <a:t>O ALUNO NÃO PODE FAZER A  INSCRIÇÃO, SOMENTE A ESCOLA.</a:t>
            </a:r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ENTREGA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843655"/>
          </a:xfrm>
        </p:spPr>
        <p:txBody>
          <a:bodyPr>
            <a:normAutofit/>
          </a:bodyPr>
          <a:lstStyle/>
          <a:p>
            <a:r>
              <a:rPr lang="pt-BR" dirty="0" smtClean="0"/>
              <a:t>DATA LIMITE: 27/04/2018;</a:t>
            </a:r>
          </a:p>
          <a:p>
            <a:r>
              <a:rPr lang="pt-BR" dirty="0" smtClean="0"/>
              <a:t>ENTREGAR PESSOALMENTE NO FSS – 17º ANDAR DO PAÇO MUNICIPAL;</a:t>
            </a:r>
          </a:p>
          <a:p>
            <a:r>
              <a:rPr lang="pt-BR" dirty="0" smtClean="0"/>
              <a:t>FOLHA OFICIAL DE ENTREGA (REGULAMENTO – ANEXO II) SEM NOME DA ESCOLA PARA SIGILO DE AVALIAÇÃO;</a:t>
            </a:r>
          </a:p>
          <a:p>
            <a:r>
              <a:rPr lang="pt-BR" dirty="0" smtClean="0"/>
              <a:t>NÃO SERÁ ACEITO ENVIO POR MEIOS ELETRÔNICOS;</a:t>
            </a:r>
          </a:p>
          <a:p>
            <a:r>
              <a:rPr lang="pt-BR" dirty="0" smtClean="0"/>
              <a:t>NO ATO DA ENTREGA: RECIBO COM NUMERAÇÃO ESPECÍFICA.</a:t>
            </a:r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O MASCOTE (DESENHO/NOME)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770503"/>
          </a:xfrm>
        </p:spPr>
        <p:txBody>
          <a:bodyPr>
            <a:normAutofit fontScale="55000" lnSpcReduction="20000"/>
          </a:bodyPr>
          <a:lstStyle/>
          <a:p>
            <a:r>
              <a:rPr lang="pt-BR" sz="3800" dirty="0" smtClean="0"/>
              <a:t>O desenho do </a:t>
            </a:r>
            <a:r>
              <a:rPr lang="pt-BR" sz="3800" b="1" dirty="0" smtClean="0"/>
              <a:t>MASCOTE</a:t>
            </a:r>
            <a:r>
              <a:rPr lang="pt-BR" sz="3800" dirty="0" smtClean="0"/>
              <a:t> deve ser apresentado com até 15 centímetros de altura e 15 centímetros de largura;</a:t>
            </a:r>
          </a:p>
          <a:p>
            <a:r>
              <a:rPr lang="pt-BR" sz="3800" b="1" dirty="0" smtClean="0"/>
              <a:t>NÃO</a:t>
            </a:r>
            <a:r>
              <a:rPr lang="pt-BR" sz="3800" dirty="0" smtClean="0"/>
              <a:t> deve apresentar nenhuma complementação de fundo, paisagens ou demais ilustrações, sendo </a:t>
            </a:r>
            <a:r>
              <a:rPr lang="pt-BR" sz="3800" b="1" dirty="0" smtClean="0"/>
              <a:t>SOMENTE</a:t>
            </a:r>
            <a:r>
              <a:rPr lang="pt-BR" sz="3800" dirty="0" smtClean="0"/>
              <a:t> a imagem do </a:t>
            </a:r>
            <a:r>
              <a:rPr lang="pt-BR" sz="3800" b="1" dirty="0" smtClean="0"/>
              <a:t>MASCOTE.</a:t>
            </a:r>
            <a:endParaRPr lang="pt-BR" sz="3800" dirty="0" smtClean="0"/>
          </a:p>
          <a:p>
            <a:r>
              <a:rPr lang="pt-BR" sz="3800" dirty="0" smtClean="0"/>
              <a:t>O desenho, bem como o nome, deverão estar legíveis;</a:t>
            </a:r>
          </a:p>
          <a:p>
            <a:r>
              <a:rPr lang="pt-BR" sz="3800" dirty="0" smtClean="0"/>
              <a:t>O desenho/nome deve ser feito pela própria criança, elaborados com técnicas livres de criação e arte, de próprio punho, </a:t>
            </a:r>
            <a:r>
              <a:rPr lang="pt-BR" sz="3800" b="1" dirty="0" smtClean="0"/>
              <a:t>NÃO PODENDO SER DIGITAL</a:t>
            </a:r>
            <a:r>
              <a:rPr lang="pt-BR" sz="3800" dirty="0" smtClean="0"/>
              <a:t>. </a:t>
            </a:r>
          </a:p>
          <a:p>
            <a:r>
              <a:rPr lang="pt-BR" sz="3800" dirty="0" smtClean="0"/>
              <a:t>O desenho pode ser apresentado utilizando lápis de cor, canetas hidrográficas e lápis grafite. </a:t>
            </a:r>
          </a:p>
          <a:p>
            <a:r>
              <a:rPr lang="pt-BR" sz="3800" dirty="0" smtClean="0"/>
              <a:t>Não serão aceitos desenhos com montagens, colagens, tridimensionais, dobraduras, dentre outros que não sejam em folha plana e oficial, sujeito a desclassificação. </a:t>
            </a:r>
          </a:p>
          <a:p>
            <a:r>
              <a:rPr lang="pt-BR" sz="3800" dirty="0" smtClean="0"/>
              <a:t>O nome do </a:t>
            </a:r>
            <a:r>
              <a:rPr lang="pt-BR" sz="3800" b="1" dirty="0" smtClean="0"/>
              <a:t>MASCOTE</a:t>
            </a:r>
            <a:r>
              <a:rPr lang="pt-BR" sz="3800" dirty="0" smtClean="0"/>
              <a:t> deve conter apenas uma palavra e deve ser escrito em </a:t>
            </a:r>
            <a:r>
              <a:rPr lang="pt-BR" sz="3800" b="1" dirty="0" smtClean="0"/>
              <a:t>LETRA BASTÃO</a:t>
            </a:r>
            <a:r>
              <a:rPr lang="pt-BR" sz="3800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5903" y="-527222"/>
            <a:ext cx="12257903" cy="73852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632" y="5681473"/>
            <a:ext cx="2389632" cy="84124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9472" y="5919365"/>
            <a:ext cx="2621279" cy="676507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</a:rPr>
              <a:t>AVALIAÇÃO E RESULTADO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3709543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smtClean="0"/>
              <a:t>A avaliação será realizada pela Conselho Deliberativo do FSS e pela equipe da SECOM (Secretaria de Comunicação de SBC), utilizando os critérios: respeito a temática, mensagem, criatividade e originalidade.</a:t>
            </a:r>
          </a:p>
          <a:p>
            <a:pPr>
              <a:buNone/>
            </a:pPr>
            <a:r>
              <a:rPr lang="pt-BR" sz="4000" dirty="0" smtClean="0"/>
              <a:t> </a:t>
            </a:r>
          </a:p>
          <a:p>
            <a:r>
              <a:rPr lang="pt-BR" sz="4000" dirty="0" smtClean="0"/>
              <a:t>O resultado será divulgado, até 30 de maio, no Notícias do Município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577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714</Words>
  <Application>Microsoft Office PowerPoint</Application>
  <PresentationFormat>Personalizar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O CONCURSO</vt:lpstr>
      <vt:lpstr>O(S) TEMA(S)</vt:lpstr>
      <vt:lpstr> QUEM PODE PARTICIPAR?</vt:lpstr>
      <vt:lpstr> PRAZOS:</vt:lpstr>
      <vt:lpstr> INCRIÇÕES</vt:lpstr>
      <vt:lpstr>ENTREGA</vt:lpstr>
      <vt:lpstr>O MASCOTE (DESENHO/NOME)</vt:lpstr>
      <vt:lpstr>AVALIAÇÃO E RESULTADO</vt:lpstr>
      <vt:lpstr>PREMIAÇÃO</vt:lpstr>
      <vt:lpstr>USO DO MATERIAL</vt:lpstr>
      <vt:lpstr>PARTICIPE DESTAS E DE OUTRAS AÇÕES DO FSS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Ligia de O. Ramos</dc:creator>
  <cp:lastModifiedBy>39107</cp:lastModifiedBy>
  <cp:revision>14</cp:revision>
  <dcterms:created xsi:type="dcterms:W3CDTF">2018-03-02T20:40:45Z</dcterms:created>
  <dcterms:modified xsi:type="dcterms:W3CDTF">2018-03-07T18:00:22Z</dcterms:modified>
</cp:coreProperties>
</file>